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4" r:id="rId5"/>
    <p:sldId id="258" r:id="rId6"/>
    <p:sldId id="260" r:id="rId7"/>
    <p:sldId id="262" r:id="rId8"/>
    <p:sldId id="263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474"/>
  </p:normalViewPr>
  <p:slideViewPr>
    <p:cSldViewPr snapToGrid="0" snapToObjects="1">
      <p:cViewPr varScale="1">
        <p:scale>
          <a:sx n="90" d="100"/>
          <a:sy n="90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POWER ENJOY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RASD: REQUIREMENTS ANALISYS AND SPECIFICATION DOCUMENT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47" y="185591"/>
            <a:ext cx="8596668" cy="1320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GOALS and SUBGOALS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34" y="974579"/>
            <a:ext cx="10548685" cy="5028002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tx1"/>
                </a:solidFill>
              </a:rPr>
              <a:t>[G1] Allow users to find available cars and reserve </a:t>
            </a:r>
            <a:r>
              <a:rPr lang="en-US" sz="2200" b="1" dirty="0" smtClean="0">
                <a:solidFill>
                  <a:schemeClr val="tx1"/>
                </a:solidFill>
              </a:rPr>
              <a:t>them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[G1.1] Allow users to access the </a:t>
            </a:r>
            <a:r>
              <a:rPr lang="en-US" sz="2200" dirty="0" smtClean="0">
                <a:solidFill>
                  <a:schemeClr val="tx1"/>
                </a:solidFill>
              </a:rPr>
              <a:t>system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[G1.2] Allow users to find available cars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[G1.3] Allow users to reserve available </a:t>
            </a:r>
            <a:r>
              <a:rPr lang="en-US" sz="2200" dirty="0" smtClean="0">
                <a:solidFill>
                  <a:schemeClr val="tx1"/>
                </a:solidFill>
              </a:rPr>
              <a:t>cars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[G2] Allow users to use the reserved cars in the city </a:t>
            </a:r>
            <a:r>
              <a:rPr lang="en-US" sz="2200" b="1" dirty="0" smtClean="0">
                <a:solidFill>
                  <a:schemeClr val="tx1"/>
                </a:solidFill>
              </a:rPr>
              <a:t>area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[G2.1] Manage the user </a:t>
            </a:r>
            <a:r>
              <a:rPr lang="en-US" sz="2200" dirty="0" smtClean="0">
                <a:solidFill>
                  <a:schemeClr val="tx1"/>
                </a:solidFill>
              </a:rPr>
              <a:t>reservation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[G2.2] Handle unexpected car situations and user </a:t>
            </a:r>
            <a:r>
              <a:rPr lang="en-US" sz="2200" dirty="0" smtClean="0">
                <a:solidFill>
                  <a:schemeClr val="tx1"/>
                </a:solidFill>
              </a:rPr>
              <a:t>behavior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b="1" dirty="0" smtClean="0">
                <a:solidFill>
                  <a:schemeClr val="tx1"/>
                </a:solidFill>
              </a:rPr>
              <a:t>[G3]</a:t>
            </a:r>
            <a:r>
              <a:rPr lang="en-US" sz="2200" b="1" dirty="0">
                <a:solidFill>
                  <a:schemeClr val="tx1"/>
                </a:solidFill>
              </a:rPr>
              <a:t> Guarantee a uniform distribution of the cars in the city </a:t>
            </a:r>
            <a:r>
              <a:rPr lang="en-US" sz="2200" b="1" dirty="0" smtClean="0">
                <a:solidFill>
                  <a:schemeClr val="tx1"/>
                </a:solidFill>
              </a:rPr>
              <a:t>area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[G4] </a:t>
            </a:r>
            <a:r>
              <a:rPr lang="en-US" sz="2200" b="1" dirty="0">
                <a:solidFill>
                  <a:schemeClr val="tx1"/>
                </a:solidFill>
              </a:rPr>
              <a:t>Incentivize users to use properly the reserved </a:t>
            </a:r>
            <a:r>
              <a:rPr lang="en-US" sz="2200" b="1" dirty="0" smtClean="0">
                <a:solidFill>
                  <a:schemeClr val="tx1"/>
                </a:solidFill>
              </a:rPr>
              <a:t>cars	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[G4.1</a:t>
            </a:r>
            <a:r>
              <a:rPr lang="en-US" sz="2200" dirty="0">
                <a:solidFill>
                  <a:schemeClr val="tx1"/>
                </a:solidFill>
              </a:rPr>
              <a:t>]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Reward the users that ease the experience of other </a:t>
            </a:r>
            <a:r>
              <a:rPr lang="en-US" sz="2200" dirty="0" smtClean="0">
                <a:solidFill>
                  <a:schemeClr val="tx1"/>
                </a:solidFill>
              </a:rPr>
              <a:t>users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[G4.2</a:t>
            </a:r>
            <a:r>
              <a:rPr lang="en-US" sz="2200" dirty="0">
                <a:solidFill>
                  <a:schemeClr val="tx1"/>
                </a:solidFill>
              </a:rPr>
              <a:t>]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Penalize the users that ruin the experience of other users</a:t>
            </a:r>
            <a:r>
              <a:rPr lang="en-US" sz="2200" b="1" dirty="0" smtClean="0">
                <a:solidFill>
                  <a:schemeClr val="tx1"/>
                </a:solidFill>
              </a:rPr>
              <a:t>	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2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29"/>
            <a:ext cx="10793667" cy="60714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18266" y="0"/>
            <a:ext cx="8596668" cy="89746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S2B BOUNDARIES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11669"/>
            <a:ext cx="33289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-Name: </a:t>
            </a:r>
            <a:r>
              <a:rPr lang="en-US" dirty="0" err="1"/>
              <a:t>VehicleInterface</a:t>
            </a:r>
            <a:endParaRPr lang="en-US" dirty="0"/>
          </a:p>
          <a:p>
            <a:r>
              <a:rPr lang="en-US" dirty="0"/>
              <a:t>-Mnemonic: </a:t>
            </a:r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6558" y="6211668"/>
            <a:ext cx="272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-Name : Google Maps</a:t>
            </a:r>
          </a:p>
          <a:p>
            <a:r>
              <a:rPr lang="en-US" dirty="0"/>
              <a:t>-Mnemonic: </a:t>
            </a:r>
            <a:r>
              <a:rPr lang="en-US" dirty="0" err="1" smtClean="0"/>
              <a:t>MapsService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5471" y="6211669"/>
            <a:ext cx="28575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-Name : Virtual POS</a:t>
            </a:r>
          </a:p>
          <a:p>
            <a:r>
              <a:rPr lang="en-US" dirty="0"/>
              <a:t>-Mnemonic: </a:t>
            </a:r>
            <a:r>
              <a:rPr lang="en-US" dirty="0" err="1"/>
              <a:t>BillingService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6" y="31473"/>
            <a:ext cx="5215466" cy="6434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MOCKUPS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71" y="417283"/>
            <a:ext cx="2060467" cy="3483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72" y="438641"/>
            <a:ext cx="2065218" cy="3491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9" y="395924"/>
            <a:ext cx="2085735" cy="35260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26" y="499026"/>
            <a:ext cx="2029499" cy="3430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50" y="3900567"/>
            <a:ext cx="4204305" cy="275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81" y="395924"/>
            <a:ext cx="2116319" cy="3577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69" y="375416"/>
            <a:ext cx="2140016" cy="36177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617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777" y="164539"/>
            <a:ext cx="8596668" cy="1320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SOME ASSUMPTIONS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</a:rPr>
              <a:t>...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777" y="1198930"/>
            <a:ext cx="8508871" cy="4957663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[D1] </a:t>
            </a:r>
            <a:r>
              <a:rPr lang="en-US" sz="2000" dirty="0">
                <a:solidFill>
                  <a:schemeClr val="tx1"/>
                </a:solidFill>
              </a:rPr>
              <a:t>Every car has a GPS module that is always on.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[D2] </a:t>
            </a:r>
            <a:r>
              <a:rPr lang="en-US" sz="2000" dirty="0">
                <a:solidFill>
                  <a:schemeClr val="tx1"/>
                </a:solidFill>
              </a:rPr>
              <a:t>Every car has a 3G module that is always on.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[D3] </a:t>
            </a:r>
            <a:r>
              <a:rPr lang="en-US" sz="2000" dirty="0">
                <a:solidFill>
                  <a:schemeClr val="tx1"/>
                </a:solidFill>
              </a:rPr>
              <a:t>The S2B on board of a car is always on even when the screen on board of that car is turned off to save service battery energy.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[D4] </a:t>
            </a:r>
            <a:r>
              <a:rPr lang="en-US" sz="2000" dirty="0">
                <a:solidFill>
                  <a:schemeClr val="tx1"/>
                </a:solidFill>
              </a:rPr>
              <a:t>Inside every car there is a low-level hardware board which is connected to the CAN-bus of the car. This board provides a software interface that can be used by our S2B to get </a:t>
            </a:r>
            <a:r>
              <a:rPr lang="en-US" sz="2000" dirty="0" err="1">
                <a:solidFill>
                  <a:schemeClr val="tx1"/>
                </a:solidFill>
              </a:rPr>
              <a:t>informations</a:t>
            </a:r>
            <a:r>
              <a:rPr lang="en-US" sz="2000" dirty="0">
                <a:solidFill>
                  <a:schemeClr val="tx1"/>
                </a:solidFill>
              </a:rPr>
              <a:t> from that car and to control the actuators of that car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[D8] </a:t>
            </a:r>
            <a:r>
              <a:rPr lang="en-US" sz="2000" dirty="0">
                <a:solidFill>
                  <a:schemeClr val="tx1"/>
                </a:solidFill>
              </a:rPr>
              <a:t>A car occurring in a car failure will always be able to communicate to the system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r>
              <a:rPr lang="mr-IN" sz="2000" dirty="0" smtClean="0">
                <a:solidFill>
                  <a:schemeClr val="tx1"/>
                </a:solidFill>
              </a:rPr>
              <a:t>……</a:t>
            </a:r>
            <a:endParaRPr lang="en-US" sz="2000" dirty="0" smtClean="0">
              <a:solidFill>
                <a:schemeClr val="tx1"/>
              </a:solidFill>
            </a:endParaRP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[D15] </a:t>
            </a:r>
            <a:r>
              <a:rPr lang="en-US" sz="2000" dirty="0">
                <a:solidFill>
                  <a:schemeClr val="tx1"/>
                </a:solidFill>
              </a:rPr>
              <a:t>When a car is plugged to a power plug inside a power safe area, the battery array recharges and the service battery recharges as well.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73723" y="6020973"/>
            <a:ext cx="2250831" cy="485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8635" y="6020973"/>
            <a:ext cx="302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 are unpredictable!!!</a:t>
            </a:r>
          </a:p>
        </p:txBody>
      </p:sp>
    </p:spTree>
    <p:extLst>
      <p:ext uri="{BB962C8B-B14F-4D97-AF65-F5344CB8AC3E}">
        <p14:creationId xmlns:p14="http://schemas.microsoft.com/office/powerpoint/2010/main" val="157214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7014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1594" y="131483"/>
            <a:ext cx="3919893" cy="9115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CAR STATUS:</a:t>
            </a:r>
            <a:b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REQUIREMENTS CORE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9734" y="23129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9734" y="23129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467"/>
            <a:ext cx="12177217" cy="7704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6266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CLASS DIAGRAM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1" y="169333"/>
            <a:ext cx="8596668" cy="67733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ALLOY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0134" y="2794000"/>
            <a:ext cx="5300133" cy="198120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accent2">
                    <a:lumMod val="75000"/>
                  </a:schemeClr>
                </a:solidFill>
              </a:rPr>
              <a:t>QUESTIONS?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182</TotalTime>
  <Words>289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Mangal</vt:lpstr>
      <vt:lpstr>Trebuchet MS</vt:lpstr>
      <vt:lpstr>Wingdings 3</vt:lpstr>
      <vt:lpstr>Facet</vt:lpstr>
      <vt:lpstr>POWER ENJOY</vt:lpstr>
      <vt:lpstr>GOALS and SUBGOALS</vt:lpstr>
      <vt:lpstr>S2B BOUNDARIES</vt:lpstr>
      <vt:lpstr>MOCKUPS</vt:lpstr>
      <vt:lpstr>SOME ASSUMPTIONS...</vt:lpstr>
      <vt:lpstr>CAR STATUS: REQUIREMENTS CORE</vt:lpstr>
      <vt:lpstr>CLASS DIAGRAM</vt:lpstr>
      <vt:lpstr>ALLOY</vt:lpstr>
      <vt:lpstr>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ENJOY</dc:title>
  <dc:creator>Microsoft Office User</dc:creator>
  <cp:lastModifiedBy>Microsoft Office User</cp:lastModifiedBy>
  <cp:revision>46</cp:revision>
  <cp:lastPrinted>2016-11-15T14:06:39Z</cp:lastPrinted>
  <dcterms:created xsi:type="dcterms:W3CDTF">2016-11-14T11:40:13Z</dcterms:created>
  <dcterms:modified xsi:type="dcterms:W3CDTF">2016-11-15T16:37:07Z</dcterms:modified>
</cp:coreProperties>
</file>